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49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lide_blockchain_1.jpeg" descr="Slide_blockchain_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262" y="44450"/>
            <a:ext cx="8497888" cy="6788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lide_blockchain_2.jpeg" descr="Slide_blockchain_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7" y="44450"/>
            <a:ext cx="8424863" cy="6729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lide_blockchain_base_3.jpeg" descr="Slide_blockchain_base_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475" y="63500"/>
            <a:ext cx="8448675" cy="675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Slide_blockchain_base_3.jpeg" descr="Slide_blockchain_base_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7" y="63500"/>
            <a:ext cx="8448676" cy="6750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D04928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